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Произвольный</PresentationFormat>
  <Paragraphs>106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Первухина</dc:creator>
  <cp:lastModifiedBy>Computer</cp:lastModifiedBy>
  <cp:revision>37</cp:revision>
  <cp:lastPrinted>2024-12-02T05:18:21Z</cp:lastPrinted>
  <dcterms:created xsi:type="dcterms:W3CDTF">2024-11-13T07:28:09Z</dcterms:created>
  <dcterms:modified xsi:type="dcterms:W3CDTF">2024-12-18T08:20:44Z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